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jpe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0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337402" y="-11557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DUAL SP3T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" y="345354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3093283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2188831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3093283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2188831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68846" y="5678511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134037" y="5660934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351056" y="5689026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539515" y="5668659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28353" y="1950053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614507" y="1264040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87504" y="5716485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532699" y="5716485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80265" y="5716485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74712" y="5728581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66412" y="5308459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6130" y="5308459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5521" y="1935905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3000514" y="1257867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88456" y="1255132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84678" y="1256503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73723" y="1255385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59672" y="1259614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96761" y="1974444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1067" b="21337"/>
          <a:stretch/>
        </p:blipFill>
        <p:spPr>
          <a:xfrm>
            <a:off x="41871" y="8064515"/>
            <a:ext cx="2296030" cy="540067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33" y="8866621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67" y="8947617"/>
            <a:ext cx="617161" cy="868597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" y="6287212"/>
            <a:ext cx="2270888" cy="1777303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38" y="6231694"/>
            <a:ext cx="2465436" cy="1840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113B6-792B-1271-5DD4-E8CFB8574A1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668" y="1259614"/>
            <a:ext cx="604869" cy="613099"/>
          </a:xfrm>
          <a:prstGeom prst="rect">
            <a:avLst/>
          </a:prstGeom>
        </p:spPr>
      </p:pic>
      <p:pic>
        <p:nvPicPr>
          <p:cNvPr id="9" name="Picture 8" descr="A picture containing ground, weapon&#10;&#10;Description automatically generated">
            <a:extLst>
              <a:ext uri="{FF2B5EF4-FFF2-40B4-BE49-F238E27FC236}">
                <a16:creationId xmlns:a16="http://schemas.microsoft.com/office/drawing/2014/main" id="{ED21B42E-24E8-42C5-505F-0ADC51FF13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36" y="8208989"/>
            <a:ext cx="1023651" cy="1581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C7589-FE25-2EB6-06FF-53550FBC48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481877" y="1253821"/>
            <a:ext cx="604869" cy="61309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28AD58E-FE90-BF6D-4F46-946383552C4A}"/>
              </a:ext>
            </a:extLst>
          </p:cNvPr>
          <p:cNvSpPr/>
          <p:nvPr/>
        </p:nvSpPr>
        <p:spPr>
          <a:xfrm>
            <a:off x="1098390" y="1446991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55AE96-823D-FFEB-F41E-BFB92D992463}"/>
              </a:ext>
            </a:extLst>
          </p:cNvPr>
          <p:cNvSpPr/>
          <p:nvPr/>
        </p:nvSpPr>
        <p:spPr>
          <a:xfrm>
            <a:off x="1099323" y="1873440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2ED30B-D20A-5B04-57E3-662276EB712E}"/>
              </a:ext>
            </a:extLst>
          </p:cNvPr>
          <p:cNvSpPr/>
          <p:nvPr/>
        </p:nvSpPr>
        <p:spPr>
          <a:xfrm>
            <a:off x="1099323" y="1035458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B1EB7983-7556-DB64-7BBC-692613821782}"/>
              </a:ext>
            </a:extLst>
          </p:cNvPr>
          <p:cNvSpPr/>
          <p:nvPr/>
        </p:nvSpPr>
        <p:spPr>
          <a:xfrm>
            <a:off x="1322096" y="1876329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3F1A07B0-4B28-E695-3B9B-1E6FEA024429}"/>
              </a:ext>
            </a:extLst>
          </p:cNvPr>
          <p:cNvSpPr/>
          <p:nvPr/>
        </p:nvSpPr>
        <p:spPr>
          <a:xfrm rot="10800000">
            <a:off x="595075" y="1085671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-Up 37">
            <a:extLst>
              <a:ext uri="{FF2B5EF4-FFF2-40B4-BE49-F238E27FC236}">
                <a16:creationId xmlns:a16="http://schemas.microsoft.com/office/drawing/2014/main" id="{9147D183-3361-A37E-3005-3A09F2EE55F4}"/>
              </a:ext>
            </a:extLst>
          </p:cNvPr>
          <p:cNvSpPr/>
          <p:nvPr/>
        </p:nvSpPr>
        <p:spPr>
          <a:xfrm flipH="1">
            <a:off x="583962" y="1865995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-Up 38">
            <a:extLst>
              <a:ext uri="{FF2B5EF4-FFF2-40B4-BE49-F238E27FC236}">
                <a16:creationId xmlns:a16="http://schemas.microsoft.com/office/drawing/2014/main" id="{89FD3B75-4DD4-BD38-226D-5C0FF541FEC3}"/>
              </a:ext>
            </a:extLst>
          </p:cNvPr>
          <p:cNvSpPr/>
          <p:nvPr/>
        </p:nvSpPr>
        <p:spPr>
          <a:xfrm rot="10800000" flipH="1">
            <a:off x="1346528" y="1089582"/>
            <a:ext cx="4918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2505F4E0-9426-81F7-38CD-2E1F0D314C20}"/>
              </a:ext>
            </a:extLst>
          </p:cNvPr>
          <p:cNvSpPr/>
          <p:nvPr/>
        </p:nvSpPr>
        <p:spPr>
          <a:xfrm>
            <a:off x="2115651" y="1530351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AEF3FF89-E6C5-8155-BB44-7F38B9B4B4C1}"/>
              </a:ext>
            </a:extLst>
          </p:cNvPr>
          <p:cNvSpPr/>
          <p:nvPr/>
        </p:nvSpPr>
        <p:spPr>
          <a:xfrm>
            <a:off x="52789" y="1518997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FD6A7DEE-75FA-127C-1073-1D93C6BCE598}"/>
              </a:ext>
            </a:extLst>
          </p:cNvPr>
          <p:cNvSpPr/>
          <p:nvPr/>
        </p:nvSpPr>
        <p:spPr>
          <a:xfrm>
            <a:off x="1327692" y="1524789"/>
            <a:ext cx="139909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0905AFD-686C-9137-B8DA-8EC15852F790}"/>
              </a:ext>
            </a:extLst>
          </p:cNvPr>
          <p:cNvSpPr/>
          <p:nvPr/>
        </p:nvSpPr>
        <p:spPr>
          <a:xfrm>
            <a:off x="947330" y="1526965"/>
            <a:ext cx="144124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E1F1445-0246-97B5-8258-3BC329F120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16768" y="1269298"/>
            <a:ext cx="604869" cy="61309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792D6A-E383-2BF6-AD1E-7185B23744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6767977" y="1263505"/>
            <a:ext cx="604869" cy="613099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2FB4098B-45DD-005D-6747-2EEB0660D76C}"/>
              </a:ext>
            </a:extLst>
          </p:cNvPr>
          <p:cNvSpPr/>
          <p:nvPr/>
        </p:nvSpPr>
        <p:spPr>
          <a:xfrm>
            <a:off x="6384490" y="1456675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8ABBFB4-8577-5053-450C-27B80F84A245}"/>
              </a:ext>
            </a:extLst>
          </p:cNvPr>
          <p:cNvSpPr/>
          <p:nvPr/>
        </p:nvSpPr>
        <p:spPr>
          <a:xfrm>
            <a:off x="6385423" y="1883124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0163B14-803E-BBFB-82F2-ED116F0DDFFB}"/>
              </a:ext>
            </a:extLst>
          </p:cNvPr>
          <p:cNvSpPr/>
          <p:nvPr/>
        </p:nvSpPr>
        <p:spPr>
          <a:xfrm>
            <a:off x="6385423" y="1045142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8" name="Arrow: Left-Up 67">
            <a:extLst>
              <a:ext uri="{FF2B5EF4-FFF2-40B4-BE49-F238E27FC236}">
                <a16:creationId xmlns:a16="http://schemas.microsoft.com/office/drawing/2014/main" id="{8DA60409-FB92-7879-04E5-C93318A05219}"/>
              </a:ext>
            </a:extLst>
          </p:cNvPr>
          <p:cNvSpPr/>
          <p:nvPr/>
        </p:nvSpPr>
        <p:spPr>
          <a:xfrm>
            <a:off x="6608196" y="1886013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Left-Up 68">
            <a:extLst>
              <a:ext uri="{FF2B5EF4-FFF2-40B4-BE49-F238E27FC236}">
                <a16:creationId xmlns:a16="http://schemas.microsoft.com/office/drawing/2014/main" id="{395ACE89-A708-25D6-FF05-A0B708811BF0}"/>
              </a:ext>
            </a:extLst>
          </p:cNvPr>
          <p:cNvSpPr/>
          <p:nvPr/>
        </p:nvSpPr>
        <p:spPr>
          <a:xfrm rot="10800000">
            <a:off x="5881175" y="1095355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Left-Up 69">
            <a:extLst>
              <a:ext uri="{FF2B5EF4-FFF2-40B4-BE49-F238E27FC236}">
                <a16:creationId xmlns:a16="http://schemas.microsoft.com/office/drawing/2014/main" id="{23DFFD75-8759-6986-4798-7BDF3746903E}"/>
              </a:ext>
            </a:extLst>
          </p:cNvPr>
          <p:cNvSpPr/>
          <p:nvPr/>
        </p:nvSpPr>
        <p:spPr>
          <a:xfrm flipH="1">
            <a:off x="5870062" y="1875679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Left-Up 80">
            <a:extLst>
              <a:ext uri="{FF2B5EF4-FFF2-40B4-BE49-F238E27FC236}">
                <a16:creationId xmlns:a16="http://schemas.microsoft.com/office/drawing/2014/main" id="{44D3295F-B285-B0B8-CF3A-7EC866F7B2E7}"/>
              </a:ext>
            </a:extLst>
          </p:cNvPr>
          <p:cNvSpPr/>
          <p:nvPr/>
        </p:nvSpPr>
        <p:spPr>
          <a:xfrm rot="10800000" flipH="1">
            <a:off x="6632628" y="1099266"/>
            <a:ext cx="4918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Left-Right 82">
            <a:extLst>
              <a:ext uri="{FF2B5EF4-FFF2-40B4-BE49-F238E27FC236}">
                <a16:creationId xmlns:a16="http://schemas.microsoft.com/office/drawing/2014/main" id="{E75E7F0F-B5C0-ECFB-031A-6470DF3C1A50}"/>
              </a:ext>
            </a:extLst>
          </p:cNvPr>
          <p:cNvSpPr/>
          <p:nvPr/>
        </p:nvSpPr>
        <p:spPr>
          <a:xfrm>
            <a:off x="7401751" y="1540035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Left-Right 84">
            <a:extLst>
              <a:ext uri="{FF2B5EF4-FFF2-40B4-BE49-F238E27FC236}">
                <a16:creationId xmlns:a16="http://schemas.microsoft.com/office/drawing/2014/main" id="{53A5F9AE-8AEA-548A-C97B-22C3AEDE2391}"/>
              </a:ext>
            </a:extLst>
          </p:cNvPr>
          <p:cNvSpPr/>
          <p:nvPr/>
        </p:nvSpPr>
        <p:spPr>
          <a:xfrm>
            <a:off x="5338889" y="1528681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Left-Right 85">
            <a:extLst>
              <a:ext uri="{FF2B5EF4-FFF2-40B4-BE49-F238E27FC236}">
                <a16:creationId xmlns:a16="http://schemas.microsoft.com/office/drawing/2014/main" id="{0A583624-BF37-67BD-1E76-95152D7DE677}"/>
              </a:ext>
            </a:extLst>
          </p:cNvPr>
          <p:cNvSpPr/>
          <p:nvPr/>
        </p:nvSpPr>
        <p:spPr>
          <a:xfrm>
            <a:off x="6613792" y="1534473"/>
            <a:ext cx="139909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Left-Right 86">
            <a:extLst>
              <a:ext uri="{FF2B5EF4-FFF2-40B4-BE49-F238E27FC236}">
                <a16:creationId xmlns:a16="http://schemas.microsoft.com/office/drawing/2014/main" id="{3AE9B164-2B90-18CA-196F-3CDF1410EDC1}"/>
              </a:ext>
            </a:extLst>
          </p:cNvPr>
          <p:cNvSpPr/>
          <p:nvPr/>
        </p:nvSpPr>
        <p:spPr>
          <a:xfrm>
            <a:off x="6233430" y="1536649"/>
            <a:ext cx="144124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AF546F-F533-1CEE-9351-FE3508407D2F}"/>
              </a:ext>
            </a:extLst>
          </p:cNvPr>
          <p:cNvSpPr/>
          <p:nvPr/>
        </p:nvSpPr>
        <p:spPr>
          <a:xfrm>
            <a:off x="295215" y="811976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5DB893-9474-90DF-FF8B-3A0108C14740}"/>
              </a:ext>
            </a:extLst>
          </p:cNvPr>
          <p:cNvSpPr/>
          <p:nvPr/>
        </p:nvSpPr>
        <p:spPr>
          <a:xfrm>
            <a:off x="1497452" y="81199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3822CEB-7C5E-C0B0-A385-3CACB1C0E76B}"/>
              </a:ext>
            </a:extLst>
          </p:cNvPr>
          <p:cNvSpPr/>
          <p:nvPr/>
        </p:nvSpPr>
        <p:spPr>
          <a:xfrm>
            <a:off x="5470359" y="87420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9B88D60-A626-3CF9-EA6D-98E1BEAF9E46}"/>
              </a:ext>
            </a:extLst>
          </p:cNvPr>
          <p:cNvSpPr/>
          <p:nvPr/>
        </p:nvSpPr>
        <p:spPr>
          <a:xfrm>
            <a:off x="6672596" y="874228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SW4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63E3596-528C-4EB6-C47A-6C20FDABAEE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6710" y="8266101"/>
            <a:ext cx="717050" cy="76462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E754AB4-631E-19F5-3B85-953E2A6269C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1031" y="9024834"/>
            <a:ext cx="717049" cy="764625"/>
          </a:xfrm>
          <a:prstGeom prst="rect">
            <a:avLst/>
          </a:prstGeom>
        </p:spPr>
      </p:pic>
      <p:pic>
        <p:nvPicPr>
          <p:cNvPr id="109" name="Picture 108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DC650CF5-FD87-3B64-3FAE-8E9B9A1462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8997" y="8208989"/>
            <a:ext cx="271665" cy="306742"/>
          </a:xfrm>
          <a:prstGeom prst="rect">
            <a:avLst/>
          </a:prstGeom>
        </p:spPr>
      </p:pic>
      <p:pic>
        <p:nvPicPr>
          <p:cNvPr id="110" name="Picture 109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05297B66-9128-149C-71AB-2650D1A4160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10120" y="8208989"/>
            <a:ext cx="271665" cy="306742"/>
          </a:xfrm>
          <a:prstGeom prst="rect">
            <a:avLst/>
          </a:prstGeom>
        </p:spPr>
      </p:pic>
      <p:pic>
        <p:nvPicPr>
          <p:cNvPr id="111" name="Picture 110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51541EE8-E9EF-6F22-5F64-2C312999577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6248" y="8648414"/>
            <a:ext cx="271665" cy="306742"/>
          </a:xfrm>
          <a:prstGeom prst="rect">
            <a:avLst/>
          </a:prstGeom>
        </p:spPr>
      </p:pic>
      <p:pic>
        <p:nvPicPr>
          <p:cNvPr id="112" name="Picture 111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51124817-0BCE-CD36-7DD1-534B768D60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97371" y="8648414"/>
            <a:ext cx="271665" cy="306742"/>
          </a:xfrm>
          <a:prstGeom prst="rect">
            <a:avLst/>
          </a:prstGeom>
        </p:spPr>
      </p:pic>
      <p:pic>
        <p:nvPicPr>
          <p:cNvPr id="113" name="Picture 112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72354F4F-3B76-B521-D3FD-83473B3DBB7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3088" y="8999822"/>
            <a:ext cx="271665" cy="306742"/>
          </a:xfrm>
          <a:prstGeom prst="rect">
            <a:avLst/>
          </a:prstGeom>
        </p:spPr>
      </p:pic>
      <p:pic>
        <p:nvPicPr>
          <p:cNvPr id="114" name="Picture 113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01CAB561-BF9E-94F2-4990-B0450071C4B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4211" y="8999822"/>
            <a:ext cx="271665" cy="306742"/>
          </a:xfrm>
          <a:prstGeom prst="rect">
            <a:avLst/>
          </a:prstGeom>
        </p:spPr>
      </p:pic>
      <p:pic>
        <p:nvPicPr>
          <p:cNvPr id="115" name="Picture 114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8C3D6EA0-09D2-8825-0A0D-AAF44F629AC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0339" y="9439247"/>
            <a:ext cx="271665" cy="306742"/>
          </a:xfrm>
          <a:prstGeom prst="rect">
            <a:avLst/>
          </a:prstGeom>
        </p:spPr>
      </p:pic>
      <p:pic>
        <p:nvPicPr>
          <p:cNvPr id="116" name="Picture 115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A962DFB5-7445-F1C8-7970-975F5EE4882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91462" y="9439247"/>
            <a:ext cx="271665" cy="30674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91D2B28-67C0-78A1-F016-DB9FCAB5AB7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74222" y="9601507"/>
            <a:ext cx="520114" cy="38735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D10E1E1-8CAC-9BF3-52D8-238EDD3E653C}"/>
              </a:ext>
            </a:extLst>
          </p:cNvPr>
          <p:cNvSpPr txBox="1"/>
          <p:nvPr/>
        </p:nvSpPr>
        <p:spPr>
          <a:xfrm>
            <a:off x="7124514" y="287403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10-32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BE4D61-CA64-F4B4-A61E-6F9B6622429A}"/>
              </a:ext>
            </a:extLst>
          </p:cNvPr>
          <p:cNvSpPr txBox="1"/>
          <p:nvPr/>
        </p:nvSpPr>
        <p:spPr>
          <a:xfrm>
            <a:off x="5824928" y="3113349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6975CD-3CE4-BF6E-A11B-9C8DD349D375}"/>
              </a:ext>
            </a:extLst>
          </p:cNvPr>
          <p:cNvSpPr txBox="1"/>
          <p:nvPr/>
        </p:nvSpPr>
        <p:spPr>
          <a:xfrm>
            <a:off x="5817884" y="2534710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296B9E-C398-ADB5-31B2-851021CE309C}"/>
              </a:ext>
            </a:extLst>
          </p:cNvPr>
          <p:cNvSpPr txBox="1"/>
          <p:nvPr/>
        </p:nvSpPr>
        <p:spPr>
          <a:xfrm>
            <a:off x="4689210" y="5470436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B7207AB-618D-D0A8-16E7-8168B6B92135}"/>
              </a:ext>
            </a:extLst>
          </p:cNvPr>
          <p:cNvSpPr txBox="1"/>
          <p:nvPr/>
        </p:nvSpPr>
        <p:spPr>
          <a:xfrm>
            <a:off x="6451678" y="5289963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F2F187-9BDF-CD99-9E69-C49CA63009C9}"/>
              </a:ext>
            </a:extLst>
          </p:cNvPr>
          <p:cNvSpPr txBox="1"/>
          <p:nvPr/>
        </p:nvSpPr>
        <p:spPr>
          <a:xfrm>
            <a:off x="7022276" y="6089742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814B1D-3C5D-B32C-EF58-D6E28CAA91D8}"/>
              </a:ext>
            </a:extLst>
          </p:cNvPr>
          <p:cNvSpPr txBox="1"/>
          <p:nvPr/>
        </p:nvSpPr>
        <p:spPr>
          <a:xfrm>
            <a:off x="2488961" y="974170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0-80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9BBCE2-CA33-F19F-1658-CF5ADB2CBDD5}"/>
              </a:ext>
            </a:extLst>
          </p:cNvPr>
          <p:cNvSpPr txBox="1"/>
          <p:nvPr/>
        </p:nvSpPr>
        <p:spPr>
          <a:xfrm>
            <a:off x="116820" y="9107425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3EF57-B98E-7B76-48D2-C8281CC2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1" y="803501"/>
            <a:ext cx="4695825" cy="431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695D8-16A8-4837-C696-79AA9AD1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3" y="5118326"/>
            <a:ext cx="4695826" cy="1693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B23C2-51F2-9256-93A0-5A96D81E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20" y="7007563"/>
            <a:ext cx="3391580" cy="2905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95312-7F98-741C-EA6B-0E46D362B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6512848"/>
            <a:ext cx="3135086" cy="1749973"/>
          </a:xfrm>
          <a:prstGeom prst="rect">
            <a:avLst/>
          </a:prstGeom>
        </p:spPr>
      </p:pic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C5AC77B-B32C-1E7A-A2DF-A157D46A0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6667" r="16450" b="15801"/>
          <a:stretch/>
        </p:blipFill>
        <p:spPr>
          <a:xfrm rot="5400000">
            <a:off x="4663415" y="1144112"/>
            <a:ext cx="3453495" cy="27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9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E7007B-E84C-AD3F-A936-07FC7240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1113"/>
            <a:ext cx="7772400" cy="1714707"/>
          </a:xfrm>
          <a:prstGeom prst="rect">
            <a:avLst/>
          </a:prstGeom>
        </p:spPr>
      </p:pic>
      <p:pic>
        <p:nvPicPr>
          <p:cNvPr id="9" name="Picture 8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BDAAF6BD-4DA5-57B9-BC13-27FB1DA29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36130" y="507705"/>
            <a:ext cx="2343451" cy="1757589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12EFAAE-D5FC-2D98-F3EA-0FC95EC9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6667" r="16450" b="15801"/>
          <a:stretch/>
        </p:blipFill>
        <p:spPr>
          <a:xfrm rot="5400000">
            <a:off x="2435438" y="1505521"/>
            <a:ext cx="3453495" cy="277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EFC62-26A2-9A32-9BD5-25F1FFB96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94" y="1822233"/>
            <a:ext cx="2386132" cy="1331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26E21A-7F81-C70F-5A4A-1DBED35F8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263" t="32928" r="9705" b="53492"/>
          <a:stretch/>
        </p:blipFill>
        <p:spPr>
          <a:xfrm rot="16200000">
            <a:off x="-4104564" y="2783403"/>
            <a:ext cx="4206847" cy="15550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53C89C-F82A-2C41-A176-F0187500EACE}"/>
              </a:ext>
            </a:extLst>
          </p:cNvPr>
          <p:cNvSpPr/>
          <p:nvPr/>
        </p:nvSpPr>
        <p:spPr>
          <a:xfrm>
            <a:off x="3561475" y="6249154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COMMON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18FD9A-BD50-6D0C-627B-E99A4BAA58B8}"/>
              </a:ext>
            </a:extLst>
          </p:cNvPr>
          <p:cNvSpPr/>
          <p:nvPr/>
        </p:nvSpPr>
        <p:spPr>
          <a:xfrm>
            <a:off x="3561475" y="6748688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RF1/RF3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AD67B-0226-42A2-BA3D-6D47C7E0671B}"/>
              </a:ext>
            </a:extLst>
          </p:cNvPr>
          <p:cNvSpPr/>
          <p:nvPr/>
        </p:nvSpPr>
        <p:spPr>
          <a:xfrm>
            <a:off x="3561475" y="7210439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5228BA-056E-7DED-55A3-85A77DFEFB0F}"/>
              </a:ext>
            </a:extLst>
          </p:cNvPr>
          <p:cNvSpPr/>
          <p:nvPr/>
        </p:nvSpPr>
        <p:spPr>
          <a:xfrm>
            <a:off x="3561475" y="7693471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RF3/RF1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07A8C0-216E-D160-8309-9DB299DEAFA2}"/>
              </a:ext>
            </a:extLst>
          </p:cNvPr>
          <p:cNvSpPr/>
          <p:nvPr/>
        </p:nvSpPr>
        <p:spPr>
          <a:xfrm>
            <a:off x="3561475" y="8262895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COMMON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050D10-3C4C-EC56-2EEB-A0E3ED261246}"/>
              </a:ext>
            </a:extLst>
          </p:cNvPr>
          <p:cNvSpPr/>
          <p:nvPr/>
        </p:nvSpPr>
        <p:spPr>
          <a:xfrm>
            <a:off x="3561475" y="8762429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RF1/RF3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77035D-AD7F-5096-6719-5344C06D59E2}"/>
              </a:ext>
            </a:extLst>
          </p:cNvPr>
          <p:cNvSpPr/>
          <p:nvPr/>
        </p:nvSpPr>
        <p:spPr>
          <a:xfrm>
            <a:off x="3561475" y="9224180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533E44-7587-87F6-949D-60A36DD531F6}"/>
              </a:ext>
            </a:extLst>
          </p:cNvPr>
          <p:cNvSpPr/>
          <p:nvPr/>
        </p:nvSpPr>
        <p:spPr>
          <a:xfrm>
            <a:off x="3561475" y="9707212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RF3/RF1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A3BCD0-071F-ACAB-93F8-7E528943D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89219" y="4561217"/>
            <a:ext cx="2877544" cy="25990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AFDCA8-C0CD-6680-1359-25F5228D7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86375" y="5796471"/>
            <a:ext cx="6096000" cy="1574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64929-8D8D-71A0-729B-B45007338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163906" y="2724489"/>
            <a:ext cx="5461000" cy="13667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25917C3-8833-6033-53B5-E62F98487835}"/>
              </a:ext>
            </a:extLst>
          </p:cNvPr>
          <p:cNvSpPr/>
          <p:nvPr/>
        </p:nvSpPr>
        <p:spPr>
          <a:xfrm>
            <a:off x="5998542" y="292200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0B93E0-4EDF-18E3-07D6-D5E3140AC198}"/>
              </a:ext>
            </a:extLst>
          </p:cNvPr>
          <p:cNvSpPr/>
          <p:nvPr/>
        </p:nvSpPr>
        <p:spPr>
          <a:xfrm>
            <a:off x="5731960" y="6289987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3400A-5FB5-3CE5-211D-4D8978AE4235}"/>
              </a:ext>
            </a:extLst>
          </p:cNvPr>
          <p:cNvSpPr/>
          <p:nvPr/>
        </p:nvSpPr>
        <p:spPr>
          <a:xfrm>
            <a:off x="5731960" y="6777676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643DF8-3FC1-5EFA-8E35-A71B744EF9A2}"/>
              </a:ext>
            </a:extLst>
          </p:cNvPr>
          <p:cNvSpPr/>
          <p:nvPr/>
        </p:nvSpPr>
        <p:spPr>
          <a:xfrm>
            <a:off x="5731959" y="7239427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D6CFD7-E23E-6C37-21A9-03AD4AACA6FA}"/>
              </a:ext>
            </a:extLst>
          </p:cNvPr>
          <p:cNvSpPr/>
          <p:nvPr/>
        </p:nvSpPr>
        <p:spPr>
          <a:xfrm>
            <a:off x="5731959" y="771116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B9EA68-1295-0560-0D4F-F3C5193B1AD0}"/>
              </a:ext>
            </a:extLst>
          </p:cNvPr>
          <p:cNvSpPr/>
          <p:nvPr/>
        </p:nvSpPr>
        <p:spPr>
          <a:xfrm>
            <a:off x="6821839" y="292200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B81A93-30D7-D447-025F-712DF2A15769}"/>
              </a:ext>
            </a:extLst>
          </p:cNvPr>
          <p:cNvSpPr/>
          <p:nvPr/>
        </p:nvSpPr>
        <p:spPr>
          <a:xfrm>
            <a:off x="6555258" y="6289987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37DCB-5166-0E73-A723-59F2867403B2}"/>
              </a:ext>
            </a:extLst>
          </p:cNvPr>
          <p:cNvSpPr/>
          <p:nvPr/>
        </p:nvSpPr>
        <p:spPr>
          <a:xfrm>
            <a:off x="6555258" y="6777676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E503C3-2CDA-E3F4-9054-5DB8C0DA462F}"/>
              </a:ext>
            </a:extLst>
          </p:cNvPr>
          <p:cNvSpPr/>
          <p:nvPr/>
        </p:nvSpPr>
        <p:spPr>
          <a:xfrm>
            <a:off x="6555257" y="7239427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2217FD-DC65-EBDA-3D7A-3FE0DBD7B415}"/>
              </a:ext>
            </a:extLst>
          </p:cNvPr>
          <p:cNvSpPr/>
          <p:nvPr/>
        </p:nvSpPr>
        <p:spPr>
          <a:xfrm>
            <a:off x="6555257" y="771116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EF0E59-A9A4-BB23-BFEC-8A536CF86D85}"/>
              </a:ext>
            </a:extLst>
          </p:cNvPr>
          <p:cNvSpPr/>
          <p:nvPr/>
        </p:nvSpPr>
        <p:spPr>
          <a:xfrm>
            <a:off x="5731960" y="805869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9210A0-041F-7C3C-B779-266EE973C505}"/>
              </a:ext>
            </a:extLst>
          </p:cNvPr>
          <p:cNvSpPr/>
          <p:nvPr/>
        </p:nvSpPr>
        <p:spPr>
          <a:xfrm>
            <a:off x="5731959" y="8328583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1E70CB-A4ED-7CC0-F5EC-004DDF4C71B5}"/>
              </a:ext>
            </a:extLst>
          </p:cNvPr>
          <p:cNvSpPr/>
          <p:nvPr/>
        </p:nvSpPr>
        <p:spPr>
          <a:xfrm>
            <a:off x="5731959" y="8816272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C432B3-E1DE-0096-602A-FE328BC8D156}"/>
              </a:ext>
            </a:extLst>
          </p:cNvPr>
          <p:cNvSpPr/>
          <p:nvPr/>
        </p:nvSpPr>
        <p:spPr>
          <a:xfrm>
            <a:off x="5731958" y="9278023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779ED4-66C7-5605-F223-B2BBEE052A63}"/>
              </a:ext>
            </a:extLst>
          </p:cNvPr>
          <p:cNvSpPr/>
          <p:nvPr/>
        </p:nvSpPr>
        <p:spPr>
          <a:xfrm>
            <a:off x="5731958" y="974975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4BF1C2-BA5A-7ED3-D17A-2BB5569305B0}"/>
              </a:ext>
            </a:extLst>
          </p:cNvPr>
          <p:cNvSpPr/>
          <p:nvPr/>
        </p:nvSpPr>
        <p:spPr>
          <a:xfrm>
            <a:off x="6555257" y="805869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61C67C-D23D-63EF-8A0D-4A93462CF745}"/>
              </a:ext>
            </a:extLst>
          </p:cNvPr>
          <p:cNvSpPr/>
          <p:nvPr/>
        </p:nvSpPr>
        <p:spPr>
          <a:xfrm>
            <a:off x="6555257" y="8328583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30B63C-3CE0-680C-5C7C-BBB2242482A7}"/>
              </a:ext>
            </a:extLst>
          </p:cNvPr>
          <p:cNvSpPr/>
          <p:nvPr/>
        </p:nvSpPr>
        <p:spPr>
          <a:xfrm>
            <a:off x="6555257" y="8816272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94959D-9894-015E-CEEA-59873FB0EA33}"/>
              </a:ext>
            </a:extLst>
          </p:cNvPr>
          <p:cNvSpPr/>
          <p:nvPr/>
        </p:nvSpPr>
        <p:spPr>
          <a:xfrm>
            <a:off x="6555256" y="9278023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B6582B-CC8F-C4E2-6634-BA883FA7148D}"/>
              </a:ext>
            </a:extLst>
          </p:cNvPr>
          <p:cNvSpPr/>
          <p:nvPr/>
        </p:nvSpPr>
        <p:spPr>
          <a:xfrm>
            <a:off x="6555256" y="974975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</p:spTree>
    <p:extLst>
      <p:ext uri="{BB962C8B-B14F-4D97-AF65-F5344CB8AC3E}">
        <p14:creationId xmlns:p14="http://schemas.microsoft.com/office/powerpoint/2010/main" val="131427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356075" y="-40082"/>
            <a:ext cx="801645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SP3T COTS LOGIC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12" y="1930360"/>
            <a:ext cx="1622656" cy="1099903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42" y="733519"/>
            <a:ext cx="1541311" cy="1157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1147D-8498-7609-8C37-7EA794537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628" y="729488"/>
            <a:ext cx="799747" cy="79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113B6-792B-1271-5DD4-E8CFB8574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82358" y="4041689"/>
            <a:ext cx="1262519" cy="1279697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92ED30B-D20A-5B04-57E3-662276EB712E}"/>
              </a:ext>
            </a:extLst>
          </p:cNvPr>
          <p:cNvSpPr>
            <a:spLocks noChangeAspect="1"/>
          </p:cNvSpPr>
          <p:nvPr/>
        </p:nvSpPr>
        <p:spPr>
          <a:xfrm>
            <a:off x="377770" y="6277474"/>
            <a:ext cx="411480" cy="4114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AEF3FF89-E6C5-8155-BB44-7F38B9B4B4C1}"/>
              </a:ext>
            </a:extLst>
          </p:cNvPr>
          <p:cNvSpPr/>
          <p:nvPr/>
        </p:nvSpPr>
        <p:spPr>
          <a:xfrm rot="5400000">
            <a:off x="1819805" y="3244638"/>
            <a:ext cx="475970" cy="21485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Left-Up 69">
            <a:extLst>
              <a:ext uri="{FF2B5EF4-FFF2-40B4-BE49-F238E27FC236}">
                <a16:creationId xmlns:a16="http://schemas.microsoft.com/office/drawing/2014/main" id="{23DFFD75-8759-6986-4798-7BDF3746903E}"/>
              </a:ext>
            </a:extLst>
          </p:cNvPr>
          <p:cNvSpPr/>
          <p:nvPr/>
        </p:nvSpPr>
        <p:spPr>
          <a:xfrm rot="5400000" flipH="1">
            <a:off x="-157472" y="5219420"/>
            <a:ext cx="1687693" cy="411483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AF546F-F533-1CEE-9351-FE3508407D2F}"/>
              </a:ext>
            </a:extLst>
          </p:cNvPr>
          <p:cNvSpPr/>
          <p:nvPr/>
        </p:nvSpPr>
        <p:spPr>
          <a:xfrm>
            <a:off x="2328064" y="4050278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5500B-5DD5-A884-73F2-D39297E76987}"/>
              </a:ext>
            </a:extLst>
          </p:cNvPr>
          <p:cNvSpPr/>
          <p:nvPr/>
        </p:nvSpPr>
        <p:spPr>
          <a:xfrm>
            <a:off x="2483004" y="4574111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C9D5C-1961-704B-57C5-D2F4A96BC869}"/>
              </a:ext>
            </a:extLst>
          </p:cNvPr>
          <p:cNvSpPr/>
          <p:nvPr/>
        </p:nvSpPr>
        <p:spPr>
          <a:xfrm rot="16200000">
            <a:off x="1726616" y="3842874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475C76-6D17-6E8F-85F3-E82FA048D34E}"/>
              </a:ext>
            </a:extLst>
          </p:cNvPr>
          <p:cNvSpPr/>
          <p:nvPr/>
        </p:nvSpPr>
        <p:spPr>
          <a:xfrm rot="5400000">
            <a:off x="1710606" y="5308701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B16FA1-6DC1-6DEF-9A71-7DA720410161}"/>
              </a:ext>
            </a:extLst>
          </p:cNvPr>
          <p:cNvSpPr/>
          <p:nvPr/>
        </p:nvSpPr>
        <p:spPr>
          <a:xfrm>
            <a:off x="892116" y="4574111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C4796E-C4A2-3527-3529-F985EC999475}"/>
              </a:ext>
            </a:extLst>
          </p:cNvPr>
          <p:cNvSpPr>
            <a:spLocks noChangeAspect="1"/>
          </p:cNvSpPr>
          <p:nvPr/>
        </p:nvSpPr>
        <p:spPr>
          <a:xfrm>
            <a:off x="1812957" y="6277474"/>
            <a:ext cx="411480" cy="4114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CA0696-3ED2-CAD9-E265-75C1B95F9347}"/>
              </a:ext>
            </a:extLst>
          </p:cNvPr>
          <p:cNvSpPr>
            <a:spLocks noChangeAspect="1"/>
          </p:cNvSpPr>
          <p:nvPr/>
        </p:nvSpPr>
        <p:spPr>
          <a:xfrm>
            <a:off x="3246875" y="6261860"/>
            <a:ext cx="411480" cy="4114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rrow: Left-Up 28">
            <a:extLst>
              <a:ext uri="{FF2B5EF4-FFF2-40B4-BE49-F238E27FC236}">
                <a16:creationId xmlns:a16="http://schemas.microsoft.com/office/drawing/2014/main" id="{D6410AFC-B50B-7C07-F6AF-385A69F57FE3}"/>
              </a:ext>
            </a:extLst>
          </p:cNvPr>
          <p:cNvSpPr/>
          <p:nvPr/>
        </p:nvSpPr>
        <p:spPr>
          <a:xfrm rot="5400000" flipH="1" flipV="1">
            <a:off x="2509008" y="5207191"/>
            <a:ext cx="1687693" cy="411485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FEFDB759-DCB2-A85B-66CA-57EFFC8DE7EF}"/>
              </a:ext>
            </a:extLst>
          </p:cNvPr>
          <p:cNvSpPr/>
          <p:nvPr/>
        </p:nvSpPr>
        <p:spPr>
          <a:xfrm rot="5400000">
            <a:off x="1785074" y="5905512"/>
            <a:ext cx="475970" cy="21485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9B1B7C-0E0F-F4F6-0E37-1808806D9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81550" y="7639604"/>
            <a:ext cx="1262519" cy="1279697"/>
          </a:xfrm>
          <a:prstGeom prst="rect">
            <a:avLst/>
          </a:prstGeom>
        </p:spPr>
      </p:pic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0B49B081-04A2-3F99-4BAC-F3C674A19213}"/>
              </a:ext>
            </a:extLst>
          </p:cNvPr>
          <p:cNvSpPr/>
          <p:nvPr/>
        </p:nvSpPr>
        <p:spPr>
          <a:xfrm rot="16200000">
            <a:off x="1777930" y="6844356"/>
            <a:ext cx="475970" cy="21485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7ACC2452-4587-F85D-E98B-B67748C7D553}"/>
              </a:ext>
            </a:extLst>
          </p:cNvPr>
          <p:cNvSpPr/>
          <p:nvPr/>
        </p:nvSpPr>
        <p:spPr>
          <a:xfrm rot="16200000" flipH="1">
            <a:off x="2490732" y="7347714"/>
            <a:ext cx="1687693" cy="411483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F5C659-F51C-8B2A-7DA0-A186145E7F99}"/>
              </a:ext>
            </a:extLst>
          </p:cNvPr>
          <p:cNvSpPr/>
          <p:nvPr/>
        </p:nvSpPr>
        <p:spPr>
          <a:xfrm>
            <a:off x="2310405" y="7648193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B0B068-EC47-4BA2-8D2E-CC644049866F}"/>
              </a:ext>
            </a:extLst>
          </p:cNvPr>
          <p:cNvSpPr/>
          <p:nvPr/>
        </p:nvSpPr>
        <p:spPr>
          <a:xfrm>
            <a:off x="904654" y="8157561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DF20DD-BBAE-CCD6-8939-9A28A2AB3C3B}"/>
              </a:ext>
            </a:extLst>
          </p:cNvPr>
          <p:cNvSpPr/>
          <p:nvPr/>
        </p:nvSpPr>
        <p:spPr>
          <a:xfrm rot="5400000">
            <a:off x="1661992" y="892652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03B08D-4346-077E-08FD-177ADC4BCB8A}"/>
              </a:ext>
            </a:extLst>
          </p:cNvPr>
          <p:cNvSpPr/>
          <p:nvPr/>
        </p:nvSpPr>
        <p:spPr>
          <a:xfrm rot="16200000">
            <a:off x="1682985" y="7425943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C3D472-9D03-4D48-08A5-B946222835B6}"/>
              </a:ext>
            </a:extLst>
          </p:cNvPr>
          <p:cNvSpPr/>
          <p:nvPr/>
        </p:nvSpPr>
        <p:spPr>
          <a:xfrm>
            <a:off x="2405392" y="817202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52" name="Arrow: Left-Up 51">
            <a:extLst>
              <a:ext uri="{FF2B5EF4-FFF2-40B4-BE49-F238E27FC236}">
                <a16:creationId xmlns:a16="http://schemas.microsoft.com/office/drawing/2014/main" id="{95E0E51A-1CED-86B9-E091-B56CC5BF6782}"/>
              </a:ext>
            </a:extLst>
          </p:cNvPr>
          <p:cNvSpPr/>
          <p:nvPr/>
        </p:nvSpPr>
        <p:spPr>
          <a:xfrm rot="16200000" flipH="1" flipV="1">
            <a:off x="-157471" y="7335524"/>
            <a:ext cx="1687693" cy="411485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7C9C2566-95B8-394A-EAC1-275C0CE5871A}"/>
              </a:ext>
            </a:extLst>
          </p:cNvPr>
          <p:cNvSpPr/>
          <p:nvPr/>
        </p:nvSpPr>
        <p:spPr>
          <a:xfrm rot="16200000">
            <a:off x="1750395" y="9499697"/>
            <a:ext cx="475970" cy="21485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D2BEFE6-DA5B-FFC8-9E61-3793CDC025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31666" r="16450" b="30788"/>
          <a:stretch/>
        </p:blipFill>
        <p:spPr>
          <a:xfrm rot="5400000">
            <a:off x="5200634" y="1308877"/>
            <a:ext cx="2238916" cy="999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DE78E-B674-53D9-3F1C-DCECDF81A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701" y="3950300"/>
            <a:ext cx="29718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2CB512-933D-321B-C412-EE4DC2895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63" t="32928" r="9705" b="53492"/>
          <a:stretch/>
        </p:blipFill>
        <p:spPr>
          <a:xfrm rot="16200000">
            <a:off x="-1135718" y="4109926"/>
            <a:ext cx="4206847" cy="1555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F5337-BEFC-9255-464C-433FEFD8CA8F}"/>
              </a:ext>
            </a:extLst>
          </p:cNvPr>
          <p:cNvSpPr txBox="1"/>
          <p:nvPr/>
        </p:nvSpPr>
        <p:spPr>
          <a:xfrm>
            <a:off x="-74309" y="376384"/>
            <a:ext cx="311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latin typeface="Impact" panose="020B0806030902050204" pitchFamily="34" charset="0"/>
              </a:rPr>
              <a:t>ARDUINO PIN NUMBERS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83306-7A03-8926-44E3-30CCDBCA213E}"/>
              </a:ext>
            </a:extLst>
          </p:cNvPr>
          <p:cNvSpPr/>
          <p:nvPr/>
        </p:nvSpPr>
        <p:spPr>
          <a:xfrm>
            <a:off x="3828056" y="3151057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COMMON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9EA031B-8ED4-778A-D0BC-9C45D1F6FE00}"/>
              </a:ext>
            </a:extLst>
          </p:cNvPr>
          <p:cNvSpPr/>
          <p:nvPr/>
        </p:nvSpPr>
        <p:spPr>
          <a:xfrm>
            <a:off x="3828056" y="3650591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RF1/RF3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66B046-DC2D-3015-C24B-2D3F0D271BE8}"/>
              </a:ext>
            </a:extLst>
          </p:cNvPr>
          <p:cNvSpPr/>
          <p:nvPr/>
        </p:nvSpPr>
        <p:spPr>
          <a:xfrm>
            <a:off x="3828056" y="4112342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7D2F4A4-EDF0-D714-ADF8-E47033268BA8}"/>
              </a:ext>
            </a:extLst>
          </p:cNvPr>
          <p:cNvSpPr/>
          <p:nvPr/>
        </p:nvSpPr>
        <p:spPr>
          <a:xfrm>
            <a:off x="3828056" y="4595374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RF3/RF1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11DDC15-6359-3B9A-EF41-CA430E03C9A3}"/>
              </a:ext>
            </a:extLst>
          </p:cNvPr>
          <p:cNvSpPr/>
          <p:nvPr/>
        </p:nvSpPr>
        <p:spPr>
          <a:xfrm>
            <a:off x="3828056" y="5164798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COMMON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42AC83-0AAE-DB4C-9063-44CD2179526F}"/>
              </a:ext>
            </a:extLst>
          </p:cNvPr>
          <p:cNvSpPr/>
          <p:nvPr/>
        </p:nvSpPr>
        <p:spPr>
          <a:xfrm>
            <a:off x="3828056" y="5664332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RF1/RF3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485502-3F5A-668E-E874-7FF73126A9D7}"/>
              </a:ext>
            </a:extLst>
          </p:cNvPr>
          <p:cNvSpPr/>
          <p:nvPr/>
        </p:nvSpPr>
        <p:spPr>
          <a:xfrm>
            <a:off x="3828056" y="6126083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FD63E86-127F-682C-E5FB-9A5EF7F46488}"/>
              </a:ext>
            </a:extLst>
          </p:cNvPr>
          <p:cNvSpPr/>
          <p:nvPr/>
        </p:nvSpPr>
        <p:spPr>
          <a:xfrm>
            <a:off x="3828056" y="6609115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RF3/RF1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828BCD61-9CFB-E708-10C1-404A930F5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95" y="260412"/>
            <a:ext cx="2877544" cy="25990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4F3FC6E-DE06-6570-5DBC-B7C50E64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7050022"/>
            <a:ext cx="6096000" cy="157402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9B14B91-DA8D-C70C-8A92-A75E330AA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662767"/>
            <a:ext cx="5461000" cy="136671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785201A-9A93-A601-CF70-83EB2E4F58DC}"/>
              </a:ext>
            </a:extLst>
          </p:cNvPr>
          <p:cNvSpPr/>
          <p:nvPr/>
        </p:nvSpPr>
        <p:spPr>
          <a:xfrm>
            <a:off x="5998542" y="292200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D093A1-A706-FBB0-BE72-B620ADE74992}"/>
              </a:ext>
            </a:extLst>
          </p:cNvPr>
          <p:cNvSpPr/>
          <p:nvPr/>
        </p:nvSpPr>
        <p:spPr>
          <a:xfrm>
            <a:off x="5998541" y="319189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2265D92-7D5E-74B1-4CE8-153192A7F52E}"/>
              </a:ext>
            </a:extLst>
          </p:cNvPr>
          <p:cNvSpPr/>
          <p:nvPr/>
        </p:nvSpPr>
        <p:spPr>
          <a:xfrm>
            <a:off x="5998541" y="3679579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714B602-501B-546B-6C58-BBCFC4FCC690}"/>
              </a:ext>
            </a:extLst>
          </p:cNvPr>
          <p:cNvSpPr/>
          <p:nvPr/>
        </p:nvSpPr>
        <p:spPr>
          <a:xfrm>
            <a:off x="5998540" y="414133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FAF5067-90E0-4BFC-2CBC-AE7731EE9662}"/>
              </a:ext>
            </a:extLst>
          </p:cNvPr>
          <p:cNvSpPr/>
          <p:nvPr/>
        </p:nvSpPr>
        <p:spPr>
          <a:xfrm>
            <a:off x="5998540" y="461306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E3D5C9-6A1B-A417-A5DB-88EDCE0A3644}"/>
              </a:ext>
            </a:extLst>
          </p:cNvPr>
          <p:cNvSpPr/>
          <p:nvPr/>
        </p:nvSpPr>
        <p:spPr>
          <a:xfrm>
            <a:off x="6821839" y="292200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C313238-5900-60AA-49C3-5C6E1E33E8C7}"/>
              </a:ext>
            </a:extLst>
          </p:cNvPr>
          <p:cNvSpPr/>
          <p:nvPr/>
        </p:nvSpPr>
        <p:spPr>
          <a:xfrm>
            <a:off x="6821839" y="319189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47A613C-86B5-8512-0706-9B193E77F073}"/>
              </a:ext>
            </a:extLst>
          </p:cNvPr>
          <p:cNvSpPr/>
          <p:nvPr/>
        </p:nvSpPr>
        <p:spPr>
          <a:xfrm>
            <a:off x="6821839" y="3679579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3CA0B57-78C4-A8D7-CD88-CB58CB7144A5}"/>
              </a:ext>
            </a:extLst>
          </p:cNvPr>
          <p:cNvSpPr/>
          <p:nvPr/>
        </p:nvSpPr>
        <p:spPr>
          <a:xfrm>
            <a:off x="6821838" y="414133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A3F54BB-BC20-2A85-EC2C-2B9B4DA72594}"/>
              </a:ext>
            </a:extLst>
          </p:cNvPr>
          <p:cNvSpPr/>
          <p:nvPr/>
        </p:nvSpPr>
        <p:spPr>
          <a:xfrm>
            <a:off x="6821838" y="461306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66DC02D-A3BC-B0B2-D156-AD208A32B175}"/>
              </a:ext>
            </a:extLst>
          </p:cNvPr>
          <p:cNvSpPr/>
          <p:nvPr/>
        </p:nvSpPr>
        <p:spPr>
          <a:xfrm>
            <a:off x="5998541" y="4960599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2AE24F4-00B6-1145-8464-00C679A65F9C}"/>
              </a:ext>
            </a:extLst>
          </p:cNvPr>
          <p:cNvSpPr/>
          <p:nvPr/>
        </p:nvSpPr>
        <p:spPr>
          <a:xfrm>
            <a:off x="5998540" y="523048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698ACD7-AD35-6325-51E7-BDF7A7CD3231}"/>
              </a:ext>
            </a:extLst>
          </p:cNvPr>
          <p:cNvSpPr/>
          <p:nvPr/>
        </p:nvSpPr>
        <p:spPr>
          <a:xfrm>
            <a:off x="5998540" y="5718175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B614458-CECD-CFD8-77B8-107A074B90BA}"/>
              </a:ext>
            </a:extLst>
          </p:cNvPr>
          <p:cNvSpPr/>
          <p:nvPr/>
        </p:nvSpPr>
        <p:spPr>
          <a:xfrm>
            <a:off x="5998539" y="617992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6F69085-1D43-48F1-E6B5-D19B07D55F79}"/>
              </a:ext>
            </a:extLst>
          </p:cNvPr>
          <p:cNvSpPr/>
          <p:nvPr/>
        </p:nvSpPr>
        <p:spPr>
          <a:xfrm>
            <a:off x="5998539" y="6651659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DBD1A08-B625-2046-F30A-DB95BE150F7B}"/>
              </a:ext>
            </a:extLst>
          </p:cNvPr>
          <p:cNvSpPr/>
          <p:nvPr/>
        </p:nvSpPr>
        <p:spPr>
          <a:xfrm>
            <a:off x="6821838" y="4960599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SW4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B0FC821-1D14-BE20-03B7-E25BA58D0631}"/>
              </a:ext>
            </a:extLst>
          </p:cNvPr>
          <p:cNvSpPr/>
          <p:nvPr/>
        </p:nvSpPr>
        <p:spPr>
          <a:xfrm>
            <a:off x="6821838" y="523048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5E9B2DF-856F-5F83-BAC7-4ED2D11A8773}"/>
              </a:ext>
            </a:extLst>
          </p:cNvPr>
          <p:cNvSpPr/>
          <p:nvPr/>
        </p:nvSpPr>
        <p:spPr>
          <a:xfrm>
            <a:off x="6821838" y="5718175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0F1997B-9BA4-D516-BE23-870E5F621995}"/>
              </a:ext>
            </a:extLst>
          </p:cNvPr>
          <p:cNvSpPr/>
          <p:nvPr/>
        </p:nvSpPr>
        <p:spPr>
          <a:xfrm>
            <a:off x="6821837" y="617992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BCC3BD2-7228-A9A8-B8D9-B6058BB7A800}"/>
              </a:ext>
            </a:extLst>
          </p:cNvPr>
          <p:cNvSpPr/>
          <p:nvPr/>
        </p:nvSpPr>
        <p:spPr>
          <a:xfrm>
            <a:off x="6821837" y="6651659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pic>
        <p:nvPicPr>
          <p:cNvPr id="2" name="Picture 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3EF0134-358B-03D8-E33C-13CA9EED7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30182" r="16450" b="31939"/>
          <a:stretch/>
        </p:blipFill>
        <p:spPr>
          <a:xfrm rot="5400000">
            <a:off x="797114" y="3981101"/>
            <a:ext cx="3805542" cy="171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0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77B12552-111B-9F0C-9FE5-38B909DAA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98" y="3021452"/>
            <a:ext cx="1795916" cy="96127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BC4B498-11F3-27C3-8EFF-F5F118B0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68" y="3982728"/>
            <a:ext cx="4914722" cy="7031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661A8C8-1D77-4EDA-D3D0-40066E8E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183" y="2470119"/>
            <a:ext cx="1310534" cy="27588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48EFFA4-FF56-CC82-A699-C6B2B95C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0" y="5228919"/>
            <a:ext cx="1787215" cy="997605"/>
          </a:xfrm>
          <a:prstGeom prst="rect">
            <a:avLst/>
          </a:prstGeom>
        </p:spPr>
      </p:pic>
      <p:pic>
        <p:nvPicPr>
          <p:cNvPr id="91" name="Picture 9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B94D5A3-2DAE-4456-6656-69DC4049C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6667" r="16450" b="15801"/>
          <a:stretch/>
        </p:blipFill>
        <p:spPr>
          <a:xfrm rot="5400000">
            <a:off x="2374814" y="5390819"/>
            <a:ext cx="2039831" cy="1637463"/>
          </a:xfrm>
          <a:prstGeom prst="rect">
            <a:avLst/>
          </a:prstGeom>
        </p:spPr>
      </p:pic>
      <p:pic>
        <p:nvPicPr>
          <p:cNvPr id="92" name="Picture 91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3F02F827-9AA2-F523-B3BF-D500B2492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3690" y="5429337"/>
            <a:ext cx="1603348" cy="120251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311C5A7-8D08-3321-FF5F-A387046B8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149" y="733119"/>
            <a:ext cx="1787215" cy="9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4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1003</TotalTime>
  <Words>140</Words>
  <Application>Microsoft Office PowerPoint</Application>
  <PresentationFormat>Custom</PresentationFormat>
  <Paragraphs>90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86</cp:revision>
  <cp:lastPrinted>2025-02-07T16:23:40Z</cp:lastPrinted>
  <dcterms:created xsi:type="dcterms:W3CDTF">2024-11-22T23:46:56Z</dcterms:created>
  <dcterms:modified xsi:type="dcterms:W3CDTF">2025-02-07T22:25:48Z</dcterms:modified>
</cp:coreProperties>
</file>